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3f1507bd_4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3f1507bd_4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3f1507bd_4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3f1507bd_4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3f1507bd_4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3f1507bd_4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3f1507bd_4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33f1507bd_4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3f1507bd_4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3f1507bd_4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3e5f655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3e5f655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3e5f655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3e5f655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3eb46d6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3eb46d6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3eb46d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3eb46d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3eb46d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3eb46d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3f1507bd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3f1507bd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3f1507bd_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3f1507bd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3f1507bd_4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3f1507bd_4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arte.seed.pr.gov.br/modules/conteudo/conteudo.php?conteudo=178" TargetMode="External"/><Relationship Id="rId4" Type="http://schemas.openxmlformats.org/officeDocument/2006/relationships/hyperlink" Target="http://ensina.rtp.pt/tag-artigo/teatro/" TargetMode="External"/><Relationship Id="rId5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jpg"/><Relationship Id="rId5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51675" y="3568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/>
              <a:t>Biblioteca Escolar, uma porta para o mundo</a:t>
            </a:r>
            <a:endParaRPr sz="18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950" y="2644325"/>
            <a:ext cx="1148976" cy="8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576" y="58325"/>
            <a:ext cx="2253999" cy="2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505525" y="2087725"/>
            <a:ext cx="8210700" cy="118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/>
              <a:t>BREVE HISTÓRIA DO TEATRO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/>
              <a:t>NA BE 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400"/>
              <a:t>BREVE HISTÓRIA DO TEATRO:</a:t>
            </a:r>
            <a:r>
              <a:rPr b="1" lang="pt-PT" sz="1600"/>
              <a:t> </a:t>
            </a:r>
            <a:r>
              <a:rPr b="1" lang="pt-PT" sz="1600">
                <a:highlight>
                  <a:srgbClr val="FFFFFF"/>
                </a:highlight>
              </a:rPr>
              <a:t>Realismo e Naturalismo</a:t>
            </a:r>
            <a:endParaRPr b="1" sz="1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Até ao século XVIII, o teatro era frequentado pelo povo, mas essa realidade foi se modificando; a burguesia começou a encher as plateias e o teatro passou a mostrar as realidades burguesas, com temas como a vida social, o casamento, o dinheiro, entre outros. As representações também começaram a ser mais naturais, mostrando pessoas comuns, mais próximas da vida real.</a:t>
            </a:r>
            <a:endParaRPr sz="1200"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825" y="2053175"/>
            <a:ext cx="38100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250" y="2402625"/>
            <a:ext cx="3133600" cy="20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400"/>
              <a:t>BREVE HISTÓRIA DO TEATRO: </a:t>
            </a:r>
            <a:r>
              <a:rPr b="1" lang="pt-PT" sz="1600">
                <a:highlight>
                  <a:srgbClr val="FFFFFF"/>
                </a:highlight>
              </a:rPr>
              <a:t>Século </a:t>
            </a:r>
            <a:r>
              <a:rPr b="1" lang="pt-PT" sz="1500">
                <a:highlight>
                  <a:srgbClr val="FFFFFF"/>
                </a:highlight>
              </a:rPr>
              <a:t>XX</a:t>
            </a:r>
            <a:endParaRPr b="1" sz="15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A partir do Realismo e Naturalismo, o teatro evolui e torna-se um instrumento de discussão e crítica da sociedade. Mesmo com a falta de preocupação da reprodução da realidade nos cenários e figurinos, os temas tratados ilustram a realidade social. O teatro nessa época trabalha questões políticas e questões que refletem criticamente aspetos da sociedade vigente.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50" y="2171800"/>
            <a:ext cx="2449299" cy="137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2550" y="2309273"/>
            <a:ext cx="2834200" cy="216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8325" y="2556725"/>
            <a:ext cx="3119251" cy="23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400"/>
              <a:t>BREVE HISTÓRIA DO TEATRO: </a:t>
            </a:r>
            <a:r>
              <a:rPr b="1" lang="pt-PT" sz="1600">
                <a:highlight>
                  <a:srgbClr val="FFFFFF"/>
                </a:highlight>
              </a:rPr>
              <a:t>o Teatro de hoje</a:t>
            </a:r>
            <a:endParaRPr b="1" sz="16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Dá para perceber que, com tantas influências, o teatro de hoje é uma arte muito rica. Existe a ópera, o teatro de bonecos, os musicais, o teatro feito em espaços alternativos, entre outros. Quando apareceu o cinema, há mais de cem anos, muita gente previu o fim do teatro. Falavam que o cinema iria substituí-lo, porque podia criar histórias com muito mais semelhança com a realidade. Tal não aconteceu.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00" y="2572750"/>
            <a:ext cx="2674125" cy="17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91626">
            <a:off x="3077026" y="2206144"/>
            <a:ext cx="1546073" cy="115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2099" y="3457513"/>
            <a:ext cx="2239324" cy="1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62359">
            <a:off x="6127152" y="3228875"/>
            <a:ext cx="2561948" cy="183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9000" y="1972948"/>
            <a:ext cx="1996015" cy="11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Para saber mais...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PT"/>
              <a:t>. </a:t>
            </a:r>
            <a:r>
              <a:rPr lang="pt-PT" u="sng">
                <a:solidFill>
                  <a:schemeClr val="hlink"/>
                </a:solidFill>
                <a:hlinkClick r:id="rId3"/>
              </a:rPr>
              <a:t>http://www.arte.seed.pr.gov.br/modules/conteudo/conteudo.php?conteudo=178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PT"/>
              <a:t>. </a:t>
            </a:r>
            <a:r>
              <a:rPr lang="pt-PT" u="sng">
                <a:solidFill>
                  <a:schemeClr val="hlink"/>
                </a:solidFill>
                <a:hlinkClick r:id="rId4"/>
              </a:rPr>
              <a:t>http://ensina.rtp.pt/tag-artigo/teatro/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8825" y="445025"/>
            <a:ext cx="1317700" cy="16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/>
              <a:t>Referências bibliográficas</a:t>
            </a:r>
            <a:endParaRPr sz="1800"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900">
                <a:solidFill>
                  <a:srgbClr val="333333"/>
                </a:solidFill>
                <a:highlight>
                  <a:srgbClr val="FFFFFF"/>
                </a:highlight>
              </a:rPr>
              <a:t>Fontes consultadas:</a:t>
            </a: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900">
                <a:solidFill>
                  <a:srgbClr val="333333"/>
                </a:solidFill>
                <a:highlight>
                  <a:srgbClr val="FFFFFF"/>
                </a:highlight>
              </a:rPr>
              <a:t>Autor: Jorge Luís Rodrigues In: www.animagente.com </a:t>
            </a: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PT" sz="900">
                <a:solidFill>
                  <a:srgbClr val="333333"/>
                </a:solidFill>
                <a:highlight>
                  <a:srgbClr val="FFFFFF"/>
                </a:highlight>
              </a:rPr>
              <a:t>Disponível em: http://www.animagente.com/siteandre_APOSTILA.html / acesso em 14/02/2018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038" y="2560188"/>
            <a:ext cx="250507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400"/>
              <a:t>“TEATRO”: citações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 rot="-765343">
            <a:off x="138458" y="1117379"/>
            <a:ext cx="8520585" cy="248044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6E5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6E5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7060">
            <a:off x="2443450" y="2735750"/>
            <a:ext cx="854600" cy="10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 rot="-897459">
            <a:off x="555253" y="1755244"/>
            <a:ext cx="7302843" cy="13213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400">
                <a:solidFill>
                  <a:srgbClr val="333333"/>
                </a:solidFill>
                <a:highlight>
                  <a:srgbClr val="FFF6E5"/>
                </a:highlight>
                <a:latin typeface="Georgia"/>
                <a:ea typeface="Georgia"/>
                <a:cs typeface="Georgia"/>
                <a:sym typeface="Georgia"/>
              </a:rPr>
              <a:t>«Não ir ao teatro é como fazer a toilette sem espelho.»</a:t>
            </a:r>
            <a:endParaRPr sz="2400">
              <a:solidFill>
                <a:srgbClr val="333333"/>
              </a:solidFill>
              <a:highlight>
                <a:srgbClr val="FFF6E5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350">
                <a:solidFill>
                  <a:srgbClr val="333333"/>
                </a:solidFill>
              </a:rPr>
              <a:t>                                                                                                                  Schopenhauer</a:t>
            </a:r>
            <a:endParaRPr sz="1350">
              <a:solidFill>
                <a:srgbClr val="333333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813875" y="3265700"/>
            <a:ext cx="48051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/>
              <a:t> </a:t>
            </a:r>
            <a:r>
              <a:rPr lang="pt-PT" sz="2400"/>
              <a:t>«O teatro nasceu para ser dito.»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/>
              <a:t>                    </a:t>
            </a:r>
            <a:r>
              <a:rPr lang="pt-PT"/>
              <a:t>                                                        </a:t>
            </a:r>
            <a:r>
              <a:rPr lang="pt-PT" sz="800"/>
              <a:t>             </a:t>
            </a:r>
            <a:r>
              <a:rPr lang="pt-PT"/>
              <a:t>Luís Mourão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/>
              <a:t>            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/>
              <a:t>                          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400"/>
              <a:t>BREVE HISTÓRIA DO TEATRO:</a:t>
            </a:r>
            <a:r>
              <a:rPr b="1" lang="pt-PT" sz="1800"/>
              <a:t> </a:t>
            </a:r>
            <a:r>
              <a:rPr b="1" lang="pt-PT" sz="1600"/>
              <a:t>Pré-história</a:t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</a:t>
            </a:r>
            <a:r>
              <a:rPr lang="pt-PT" sz="1400">
                <a:solidFill>
                  <a:srgbClr val="333333"/>
                </a:solidFill>
                <a:highlight>
                  <a:srgbClr val="FFFFFF"/>
                </a:highlight>
              </a:rPr>
              <a:t>O teatro sempre esteve presente na história da humanidade. Ninguém sabe ao certo como e quando surgiu, mas pode dizer-se que já existia no tempo das cavernas. O homem observava os animais e imitava-os para se aproximar deles sem ser visto (numa caçada, por exemplo). Depois, deve ter encenado essa simulação de caça para os outros - já que ainda não existia a linguagem verbal que usamos. Isso era teatro, embora ainda não fosse espetáculo.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087" y="2657375"/>
            <a:ext cx="2915825" cy="19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400"/>
              <a:t>BREVE HISTÓRIA DO TEATRO: </a:t>
            </a:r>
            <a:r>
              <a:rPr b="1" lang="pt-PT" sz="1600">
                <a:highlight>
                  <a:srgbClr val="FFFFFF"/>
                </a:highlight>
              </a:rPr>
              <a:t>Antiguidade</a:t>
            </a:r>
            <a:endParaRPr b="1" sz="16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  </a:t>
            </a:r>
            <a:r>
              <a:rPr lang="pt-PT" sz="1400">
                <a:solidFill>
                  <a:srgbClr val="333333"/>
                </a:solidFill>
                <a:highlight>
                  <a:srgbClr val="FFFFFF"/>
                </a:highlight>
              </a:rPr>
              <a:t>Durante muito tempo, as representações teatrais eram de cariz sagrado. As pessoas acreditavam que, através de rituais, era possível invocar deuses e forças da natureza com vista a determinados fins: fazer chover, tornar a terra mais fértil e as caças mais fáceis, afastar os desastres naturais. Estes rituais envolviam cantos, danças e encenações de histórias dos deuses, que assim deveriam ficar felizes com a homenagem e ser piedosos com os homens. 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350" y="2611149"/>
            <a:ext cx="4007375" cy="18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28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400"/>
              <a:t>BREVE HISTÓRIA DO TEATRO: </a:t>
            </a:r>
            <a:r>
              <a:rPr b="1" lang="pt-PT" sz="1600">
                <a:highlight>
                  <a:srgbClr val="FFFFFF"/>
                </a:highlight>
              </a:rPr>
              <a:t>Teatro Grego</a:t>
            </a:r>
            <a:endParaRPr b="1" sz="16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699800"/>
            <a:ext cx="8520600" cy="4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O teatro grego surgiu das cerimônias e rituais gregos como as Dionisíacas, que eram celebrações de caráter religioso ao deus Dionísio, o deus do vinho, do entusiasmo, da fertilidade e do teatro. 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Foi na Grécia que surgiu a dramaturgia com Téspis, que também representou pela primeira vez o deus Dionísio, criando o ofício de ator. Também na Grécia Antiga surgiram dois subgéneros do texto dramático: a Tragédia e a Comédia.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Nas tragédias gregas, os temas encontravam-se ligados às leis, à justiça e ao destino. Nelas, eram apresentadas histórias que, quase sempre, terminavam com a morte do herói. Os autores mais famosos deste subgénero foram Ésquilo, Sófocles e Eurípedes. 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Nas comédias gregas, em contrapartida, as histórias visavam o riso do espetador; eram, portanto, compostas por textos satíricos. Um grande autor de comédia grega foi Aristófanes. 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As peças gregas passaram a ser representadas em espaços especiais, que são parecidos com os teatros atuais. Eram construções em forma de meia-lua, cavadas no chão, com bancos parecidos com arquibancadas, chamados de teatros de arena.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rgbClr val="333333"/>
                </a:solidFill>
                <a:highlight>
                  <a:srgbClr val="FFFFFF"/>
                </a:highlight>
              </a:rPr>
              <a:t>*</a:t>
            </a:r>
            <a:r>
              <a:rPr lang="pt-PT" sz="900">
                <a:solidFill>
                  <a:srgbClr val="333333"/>
                </a:solidFill>
                <a:highlight>
                  <a:srgbClr val="FFFFFF"/>
                </a:highlight>
              </a:rPr>
              <a:t>Uma coisa curiosa nas encenações é que só os homens podiam atuar, já que as mulheres não eram consideradas cidadãs, por isso as peças eram encenadas com grandes máscaras.      </a:t>
            </a: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850" y="3109875"/>
            <a:ext cx="1921524" cy="13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2800" y="3685575"/>
            <a:ext cx="767350" cy="7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400"/>
              <a:t>BREVE HISTÓRIA DO TEATRO: </a:t>
            </a:r>
            <a:r>
              <a:rPr b="1" lang="pt-PT" sz="1600">
                <a:highlight>
                  <a:srgbClr val="FFFFFF"/>
                </a:highlight>
              </a:rPr>
              <a:t>Teatro Romano</a:t>
            </a:r>
            <a:endParaRPr b="1" sz="16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Os romanos importaram a cultura grega, contudo, no teatro, tinham o seu estilo próprio. 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O teatro romano perde o caráter sagrado e tem em vista a diversão e o prazer. Dá-se, assim, primazia à comédia. 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700" y="2752525"/>
            <a:ext cx="4549898" cy="190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25" y="2048750"/>
            <a:ext cx="3407326" cy="27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400"/>
              <a:t>BREVE HISTÓRIA DO TEATRO: </a:t>
            </a:r>
            <a:r>
              <a:rPr b="1" lang="pt-PT" sz="1600">
                <a:highlight>
                  <a:srgbClr val="FFFFFF"/>
                </a:highlight>
              </a:rPr>
              <a:t>Idade Média</a:t>
            </a:r>
            <a:endParaRPr b="1" sz="16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Período de uma sociedade teocêntrica. Então, inicialmente, durante a missa, eram representadas passagens da bíblia. Posteriormente, as representações foram para a rua, para as praças públicas, por imposição das autoridades católicas (com receio que se perdesse o caráter sagrado da missa).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Também na Idade Média surgem as “comédias bufas” (cómicas, burlescas), com temas políticos e sociais, e a farsa, com o uso de estereótipos/personagens-tipo, que ironizavam acontecimentos do dia a dia. Aparecem os Saltimbancos, companhias de teatro que iam de cidade em cidade apresentando os seus espetáculos.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207" y="2807925"/>
            <a:ext cx="2838943" cy="22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675" y="3054850"/>
            <a:ext cx="3274925" cy="19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400"/>
              <a:t>BREVE HISTÓRIA DO TEATRO:</a:t>
            </a:r>
            <a:r>
              <a:rPr b="1" lang="pt-PT" sz="1600"/>
              <a:t> </a:t>
            </a:r>
            <a:r>
              <a:rPr b="1" lang="pt-PT" sz="1600">
                <a:highlight>
                  <a:srgbClr val="FFFFFF"/>
                </a:highlight>
              </a:rPr>
              <a:t>Renascimento</a:t>
            </a:r>
            <a:endParaRPr b="1" sz="16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944725"/>
            <a:ext cx="8520600" cy="41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Na Itália, no final da Idade Média e início do Renascimento, surge a Commedia Dell'Arte, que consistia em espetáculos teatrais populares, apresentados nas ruas, com textos improvisados e personagens de destaque como Arlequim, Pierrot, Colombina, Polichinelo, Pantaleão, Briguela. 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Em Inglaterra, a rainha Elizabeth I deu proteção ao teatro da época. O principal dramaturgo era Shakespeare, que também idealizou e construiu o mais famoso teatro inglês: o Globe. 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Importa igualmente destacar o francês Moliére - patrono dos atores franceses, um comediógrafo que, nas suas histórias, explorava as fraquezas e ridículos do ser humano - e Gil Vicente, escritor de transição (entre a Época Medieval e a Clássica), considerado “o pai do teatro português”.</a:t>
            </a:r>
            <a:endParaRPr sz="12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775" y="3306650"/>
            <a:ext cx="1038000" cy="79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250" y="1780025"/>
            <a:ext cx="1316900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8475" y="1492095"/>
            <a:ext cx="1038000" cy="127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400"/>
              <a:t>BREVE HISTÓRIA DO TEATRO: </a:t>
            </a:r>
            <a:r>
              <a:rPr b="1" lang="pt-PT" sz="1600">
                <a:highlight>
                  <a:srgbClr val="FFFFFF"/>
                </a:highlight>
              </a:rPr>
              <a:t>Romantismo</a:t>
            </a:r>
            <a:endParaRPr b="1" sz="16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 Os séculos XVIII e XIX foram marcados por revoluções, conturbações políticas, sociais e culturais na Europa. Com a ascensão da burguesia (no final do século XVIII), opera-se uma mudança no gosto público. 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  O prefácio de </a:t>
            </a:r>
            <a:r>
              <a:rPr i="1" lang="pt-PT" sz="1200">
                <a:solidFill>
                  <a:srgbClr val="333333"/>
                </a:solidFill>
                <a:highlight>
                  <a:srgbClr val="FFFFFF"/>
                </a:highlight>
              </a:rPr>
              <a:t>Cromwell</a:t>
            </a: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, de Victor Hugo, enumera os novos princípios teatrais: renovação temática, assuntos contemporâneos ou da história europeia e não mais mitológicos e da história antiga; abandono das unidades de tempo e lugar; desprezo das regras de bom gosto que impediam a exibição de cenas chocantes; emprego de uma linguagem colorida, que assimile inflexões populares e regionais. As peças românticas caracterizam-se por um forte gosto pelo fantástico e pelo exótico, pelo predomínio da emoção sobre a razão e por um forte espírito nacionalista.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292100" marR="2921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Vitor Hugo, Alfred de Musset e Alfred de Vigny, na França, Percy Shelley, na Inglaterra, Francisco Zorilla, na Espanha, e Wolfgang von Goethe, Friedreich Schiller e Heinrick kleist, na Alemanha, 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292100" marR="2921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33333"/>
                </a:solidFill>
                <a:highlight>
                  <a:srgbClr val="FFFFFF"/>
                </a:highlight>
              </a:rPr>
              <a:t>são os principais dramaturgos da época.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675" y="1520775"/>
            <a:ext cx="1459652" cy="10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5675" y="1749475"/>
            <a:ext cx="1152701" cy="76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