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61774-79D9-4617-9FF1-868CA8E43BFA}" type="datetimeFigureOut">
              <a:rPr lang="pt-PT" smtClean="0"/>
              <a:pPr/>
              <a:t>05-04-2012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8400D-B09D-456B-A480-C35C7D5317AA}" type="slidenum">
              <a:rPr lang="pt-PT" smtClean="0"/>
              <a:pPr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http://www.freepik.com/media/img/pxclea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2058" name="Picture 10" descr="http://www.freepik.com/media/img/pxclea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11" name="Picture 5" descr="C:\Users\Rui Sousa\AppData\Local\Microsoft\Windows\Temporary Internet Files\Content.IE5\O2F40U3C\MC900437565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85728"/>
            <a:ext cx="2286016" cy="150156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214546" y="214290"/>
            <a:ext cx="69294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ill Sans Ultra Bold" pitchFamily="34" charset="0"/>
              </a:rPr>
              <a:t>Vamos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ill Sans Ultra Bold" pitchFamily="34" charset="0"/>
              </a:rPr>
              <a:t> à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ill Sans Ultra Bold" pitchFamily="34" charset="0"/>
              </a:rPr>
              <a:t>caça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ill Sans Ultra Bold" pitchFamily="34" charset="0"/>
              </a:rPr>
              <a:t> de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ill Sans Ultra Bold" pitchFamily="34" charset="0"/>
              </a:rPr>
              <a:t>sorrisos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ill Sans Ultra Bold" pitchFamily="34" charset="0"/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ill Sans Ultra Bold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596" y="2571744"/>
            <a:ext cx="59293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itchFamily="82" charset="0"/>
              </a:rPr>
              <a:t>Para toda a comunidade educativa:</a:t>
            </a:r>
          </a:p>
          <a:p>
            <a:endParaRPr lang="pt-PT" sz="20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itchFamily="82" charset="0"/>
            </a:endParaRPr>
          </a:p>
          <a:p>
            <a:endParaRPr lang="pt-PT" sz="2000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itchFamily="82" charset="0"/>
            </a:endParaRPr>
          </a:p>
          <a:p>
            <a:endParaRPr lang="pt-PT" sz="2000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itchFamily="82" charset="0"/>
            </a:endParaRPr>
          </a:p>
        </p:txBody>
      </p:sp>
      <p:pic>
        <p:nvPicPr>
          <p:cNvPr id="14" name="Picture 16" descr="http://cyberdiet.terra.com.br/cyberdiet/imagens/interacao/original/5/sorriso-jovem-5-301.jpg"/>
          <p:cNvPicPr>
            <a:picLocks noChangeAspect="1" noChangeArrowheads="1"/>
          </p:cNvPicPr>
          <p:nvPr/>
        </p:nvPicPr>
        <p:blipFill>
          <a:blip r:embed="rId4"/>
          <a:srcRect l="9091" t="4286" r="12121"/>
          <a:stretch>
            <a:fillRect/>
          </a:stretch>
        </p:blipFill>
        <p:spPr bwMode="auto">
          <a:xfrm rot="369942">
            <a:off x="6426572" y="3036267"/>
            <a:ext cx="2095607" cy="17999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Rectangle 14"/>
          <p:cNvSpPr/>
          <p:nvPr/>
        </p:nvSpPr>
        <p:spPr>
          <a:xfrm>
            <a:off x="357158" y="3071810"/>
            <a:ext cx="603120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600" b="1" dirty="0" err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oper Black" pitchFamily="18" charset="0"/>
              </a:rPr>
              <a:t>F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oper Black" pitchFamily="18" charset="0"/>
              </a:rPr>
              <a:t>oquem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oper Black" pitchFamily="18" charset="0"/>
              </a:rPr>
              <a:t> o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oper Black" pitchFamily="18" charset="0"/>
              </a:rPr>
              <a:t>melhor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oper Black" pitchFamily="18" charset="0"/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oper Black" pitchFamily="18" charset="0"/>
              </a:rPr>
              <a:t>sorriso</a:t>
            </a:r>
            <a:endParaRPr lang="en-US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oper Black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15074" y="5715016"/>
            <a:ext cx="2786082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1400" dirty="0" smtClean="0">
                <a:latin typeface="Comic Sans MS" pitchFamily="66" charset="0"/>
              </a:rPr>
              <a:t>Passos:</a:t>
            </a:r>
          </a:p>
          <a:p>
            <a:r>
              <a:rPr lang="pt-PT" sz="1400" dirty="0" smtClean="0">
                <a:latin typeface="Comic Sans MS" pitchFamily="66" charset="0"/>
              </a:rPr>
              <a:t>1º Recolhe as tuas fotos</a:t>
            </a:r>
          </a:p>
          <a:p>
            <a:r>
              <a:rPr lang="pt-PT" sz="1400" dirty="0" smtClean="0">
                <a:latin typeface="Comic Sans MS" pitchFamily="66" charset="0"/>
              </a:rPr>
              <a:t>2º Identifica-as </a:t>
            </a:r>
          </a:p>
          <a:p>
            <a:r>
              <a:rPr lang="pt-PT" sz="1400" dirty="0" smtClean="0">
                <a:latin typeface="Comic Sans MS" pitchFamily="66" charset="0"/>
              </a:rPr>
              <a:t>3º Entrega-as à prof. </a:t>
            </a:r>
            <a:r>
              <a:rPr lang="pt-PT" sz="1400" dirty="0">
                <a:latin typeface="Comic Sans MS" pitchFamily="66" charset="0"/>
              </a:rPr>
              <a:t>d</a:t>
            </a:r>
            <a:r>
              <a:rPr lang="pt-PT" sz="1400" dirty="0" smtClean="0">
                <a:latin typeface="Comic Sans MS" pitchFamily="66" charset="0"/>
              </a:rPr>
              <a:t>e EMRC</a:t>
            </a:r>
            <a:endParaRPr lang="pt-PT" sz="1400" dirty="0">
              <a:latin typeface="Comic Sans MS" pitchFamily="66" charset="0"/>
            </a:endParaRPr>
          </a:p>
        </p:txBody>
      </p:sp>
      <p:pic>
        <p:nvPicPr>
          <p:cNvPr id="20" name="Picture 20" descr="http://4.bp.blogspot.com/-LgBD5IMzBiI/Tl8Jhah8nJI/AAAAAAAAAe8/f7Ofy8YEIQI/s400/sorris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1189555">
            <a:off x="279776" y="4033148"/>
            <a:ext cx="3095652" cy="24842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6" name="TextBox 15"/>
          <p:cNvSpPr txBox="1"/>
          <p:nvPr/>
        </p:nvSpPr>
        <p:spPr>
          <a:xfrm>
            <a:off x="2461798" y="6010393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latin typeface="Century Gothic" pitchFamily="34" charset="0"/>
              </a:rPr>
              <a:t>Tem que ser original!</a:t>
            </a:r>
            <a:endParaRPr lang="pt-PT" b="1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Rui Sousa</dc:creator>
  <cp:lastModifiedBy>Rui Sousa</cp:lastModifiedBy>
  <cp:revision>12</cp:revision>
  <dcterms:created xsi:type="dcterms:W3CDTF">2012-03-30T13:10:24Z</dcterms:created>
  <dcterms:modified xsi:type="dcterms:W3CDTF">2012-04-05T10:17:47Z</dcterms:modified>
</cp:coreProperties>
</file>