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04-02-2014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powerpointsoreonovoacordo-111029032724-phpapp01/95/slide-1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30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2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.slidesharecdn.com/powerpointsoreonovoacordo-111029032724-phpapp01/95/slide-9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4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powerpointsoreonovoacordo-111029032724-phpapp01/95/slide-10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powerpointsoreonovoacordo-111029032724-phpapp01/95/slide-11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powerpointsoreonovoacordo-111029032724-phpapp01/95/slide-12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.slidesharecdn.com/powerpointsoreonovoacordo-111029032724-phpapp01/95/slide-13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powerpointsoreonovoacordo-111029032724-phpapp01/95/slide-14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powerpointsoreonovoacordo-111029032724-phpapp01/95/slide-15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powerpointsoreonovoacordo-111029032724-phpapp01/95/slide-16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5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powerpointsoreonovoacordo-111029032724-phpapp01/95/slide-17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4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powerpointsoreonovoacordo-111029032724-phpapp01/95/slide-2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-136526"/>
            <a:ext cx="9361039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6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powerpointsoreonovoacordo-111029032724-phpapp01/95/slide-3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4" y="1354"/>
            <a:ext cx="9144000" cy="68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powerpointsoreonovoacordo-111029032724-phpapp01/95/slide-4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93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powerpointsoreonovoacordo-111029032724-phpapp01/95/slide-5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9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.slidesharecdn.com/powerpointsoreonovoacordo-111029032724-phpapp01/95/slide-6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.slidesharecdn.com/powerpointsoreonovoacordo-111029032724-phpapp01/95/slide-7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4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DEFE3"/>
          </a:solidFill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1076325">
              <a:buNone/>
            </a:pPr>
            <a:endParaRPr lang="pt-PT" dirty="0"/>
          </a:p>
          <a:p>
            <a:pPr marL="1254125" indent="-531813"/>
            <a:r>
              <a:rPr lang="pt-PT" sz="36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</a:t>
            </a:r>
            <a:r>
              <a:rPr lang="pt-PT" sz="3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3600" b="1" dirty="0" smtClean="0">
                <a:solidFill>
                  <a:srgbClr val="0070C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os</a:t>
            </a:r>
            <a:r>
              <a:rPr lang="pt-PT" sz="3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3600" b="1" dirty="0" smtClean="0">
                <a:solidFill>
                  <a:srgbClr val="00B05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dias</a:t>
            </a:r>
            <a:r>
              <a:rPr lang="pt-PT" sz="3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3600" b="1" dirty="0" smtClean="0">
                <a:solidFill>
                  <a:srgbClr val="FFC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da</a:t>
            </a:r>
            <a:r>
              <a:rPr lang="pt-PT" sz="3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3600" b="1" dirty="0" smtClean="0">
                <a:solidFill>
                  <a:srgbClr val="00B0F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semana,</a:t>
            </a:r>
            <a:r>
              <a:rPr lang="pt-PT" sz="3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3600" b="1" dirty="0" smtClean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claro!</a:t>
            </a:r>
          </a:p>
          <a:p>
            <a:pPr marL="722312" indent="0">
              <a:buNone/>
            </a:pPr>
            <a:r>
              <a:rPr lang="pt-PT" sz="2000" b="1" dirty="0">
                <a:solidFill>
                  <a:schemeClr val="bg2">
                    <a:lumMod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2000" b="1" dirty="0" smtClean="0">
                <a:solidFill>
                  <a:schemeClr val="bg2">
                    <a:lumMod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 </a:t>
            </a:r>
            <a:r>
              <a:rPr lang="pt-PT" sz="2000" b="1" dirty="0" smtClean="0">
                <a:solidFill>
                  <a:schemeClr val="bg2">
                    <a:lumMod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segunda</a:t>
            </a: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, terça, quarta…</a:t>
            </a:r>
            <a:endParaRPr lang="pt-PT" sz="3600" b="1" dirty="0">
              <a:solidFill>
                <a:schemeClr val="bg2">
                  <a:lumMod val="25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9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.slidesharecdn.com/powerpointsoreonovoacordo-111029032724-phpapp01/95/slide-8-728.jpg?cb=13198768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7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15</Words>
  <Application>Microsoft Office PowerPoint</Application>
  <PresentationFormat>Apresentação no Ecrã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2" baseType="lpstr">
      <vt:lpstr>Aldhabi</vt:lpstr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Cristina</dc:creator>
  <cp:lastModifiedBy>Professores</cp:lastModifiedBy>
  <cp:revision>11</cp:revision>
  <dcterms:created xsi:type="dcterms:W3CDTF">2014-01-10T19:58:23Z</dcterms:created>
  <dcterms:modified xsi:type="dcterms:W3CDTF">2014-02-04T11:24:26Z</dcterms:modified>
</cp:coreProperties>
</file>