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3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F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04-02-2014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04-02-2014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04-02-2014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04-02-2014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04-02-2014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04-02-2014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04-02-2014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04-02-2014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04-02-2014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04-02-2014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04-02-2014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70875-E729-438F-AD64-DA10B3256A5A}" type="datetimeFigureOut">
              <a:rPr lang="pt-PT" smtClean="0"/>
              <a:t>04-02-2014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.slidesharecdn.com/powerpointsoreonovoacordo-111029032724-phpapp01/95/slide-1-728.jpg?cb=13198768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4300"/>
            <a:ext cx="9252520" cy="693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21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age.slidesharecdn.com/powerpointsoreonovoacordo-111029032724-phpapp01/95/slide-2-728.jpg?cb=13198768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19" y="-136526"/>
            <a:ext cx="9361039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567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age.slidesharecdn.com/powerpointsoreonovoacordo-111029032724-phpapp01/95/slide-3-728.jpg?cb=13198768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994" y="1354"/>
            <a:ext cx="9144000" cy="687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305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age.slidesharecdn.com/powerpointsoreonovoacordo-111029032724-phpapp01/95/slide-4-728.jpg?cb=13198768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393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mage.slidesharecdn.com/powerpointsoreonovoacordo-111029032724-phpapp01/95/slide-5-728.jpg?cb=13198768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97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age.slidesharecdn.com/powerpointsoreonovoacordo-111029032724-phpapp01/95/slide-6-728.jpg?cb=13198768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135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mage.slidesharecdn.com/powerpointsoreonovoacordo-111029032724-phpapp01/95/slide-7-728.jpg?cb=13198768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4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DEFE3"/>
          </a:solidFill>
        </p:spPr>
        <p:txBody>
          <a:bodyPr/>
          <a:lstStyle/>
          <a:p>
            <a:pPr marL="0" indent="0">
              <a:buNone/>
            </a:pPr>
            <a:endParaRPr lang="pt-PT" dirty="0" smtClean="0"/>
          </a:p>
          <a:p>
            <a:pPr marL="0" indent="1076325">
              <a:buNone/>
            </a:pPr>
            <a:endParaRPr lang="pt-PT" dirty="0"/>
          </a:p>
          <a:p>
            <a:pPr marL="1254125" indent="-531813"/>
            <a:r>
              <a:rPr lang="pt-PT" sz="3600" b="1" dirty="0" smtClean="0">
                <a:solidFill>
                  <a:srgbClr val="FF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E</a:t>
            </a:r>
            <a:r>
              <a:rPr lang="pt-PT" sz="3600" b="1" dirty="0" smtClean="0">
                <a:latin typeface="Aldhabi" panose="01000000000000000000" pitchFamily="2" charset="-78"/>
                <a:cs typeface="Aldhabi" panose="01000000000000000000" pitchFamily="2" charset="-78"/>
              </a:rPr>
              <a:t> </a:t>
            </a:r>
            <a:r>
              <a:rPr lang="pt-PT" sz="3600" b="1" dirty="0" smtClean="0">
                <a:solidFill>
                  <a:srgbClr val="0070C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os</a:t>
            </a:r>
            <a:r>
              <a:rPr lang="pt-PT" sz="3600" b="1" dirty="0" smtClean="0">
                <a:latin typeface="Aldhabi" panose="01000000000000000000" pitchFamily="2" charset="-78"/>
                <a:cs typeface="Aldhabi" panose="01000000000000000000" pitchFamily="2" charset="-78"/>
              </a:rPr>
              <a:t> </a:t>
            </a:r>
            <a:r>
              <a:rPr lang="pt-PT" sz="3600" b="1" dirty="0" smtClean="0">
                <a:solidFill>
                  <a:srgbClr val="00B05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dias</a:t>
            </a:r>
            <a:r>
              <a:rPr lang="pt-PT" sz="3600" b="1" dirty="0" smtClean="0">
                <a:latin typeface="Aldhabi" panose="01000000000000000000" pitchFamily="2" charset="-78"/>
                <a:cs typeface="Aldhabi" panose="01000000000000000000" pitchFamily="2" charset="-78"/>
              </a:rPr>
              <a:t> </a:t>
            </a:r>
            <a:r>
              <a:rPr lang="pt-PT" sz="3600" b="1" dirty="0" smtClean="0">
                <a:solidFill>
                  <a:srgbClr val="FFC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da</a:t>
            </a:r>
            <a:r>
              <a:rPr lang="pt-PT" sz="3600" b="1" dirty="0" smtClean="0">
                <a:latin typeface="Aldhabi" panose="01000000000000000000" pitchFamily="2" charset="-78"/>
                <a:cs typeface="Aldhabi" panose="01000000000000000000" pitchFamily="2" charset="-78"/>
              </a:rPr>
              <a:t> </a:t>
            </a:r>
            <a:r>
              <a:rPr lang="pt-PT" sz="3600" b="1" dirty="0" smtClean="0">
                <a:solidFill>
                  <a:srgbClr val="00B0F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semana,</a:t>
            </a:r>
            <a:r>
              <a:rPr lang="pt-PT" sz="3600" b="1" dirty="0" smtClean="0">
                <a:latin typeface="Aldhabi" panose="01000000000000000000" pitchFamily="2" charset="-78"/>
                <a:cs typeface="Aldhabi" panose="01000000000000000000" pitchFamily="2" charset="-78"/>
              </a:rPr>
              <a:t> </a:t>
            </a:r>
            <a:r>
              <a:rPr lang="pt-PT" sz="3600" b="1" dirty="0" smtClean="0">
                <a:solidFill>
                  <a:srgbClr val="C0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claro!</a:t>
            </a:r>
          </a:p>
          <a:p>
            <a:pPr marL="722312" indent="0">
              <a:buNone/>
            </a:pPr>
            <a:r>
              <a:rPr lang="pt-PT" sz="2000" b="1" dirty="0">
                <a:solidFill>
                  <a:schemeClr val="bg2">
                    <a:lumMod val="25000"/>
                  </a:schemeClr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 </a:t>
            </a:r>
            <a:r>
              <a:rPr lang="pt-PT" sz="2000" b="1" dirty="0" smtClean="0">
                <a:solidFill>
                  <a:schemeClr val="bg2">
                    <a:lumMod val="25000"/>
                  </a:schemeClr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  </a:t>
            </a:r>
            <a:r>
              <a:rPr lang="pt-PT" sz="2000" b="1" dirty="0" smtClean="0">
                <a:solidFill>
                  <a:schemeClr val="bg2">
                    <a:lumMod val="25000"/>
                  </a:schemeClr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 </a:t>
            </a:r>
            <a:r>
              <a:rPr lang="pt-PT" sz="3600" b="1" dirty="0" smtClean="0">
                <a:solidFill>
                  <a:schemeClr val="bg2">
                    <a:lumMod val="25000"/>
                  </a:schemeClr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segunda</a:t>
            </a:r>
            <a:r>
              <a:rPr lang="pt-PT" sz="3600" b="1" dirty="0" smtClean="0">
                <a:solidFill>
                  <a:schemeClr val="bg2">
                    <a:lumMod val="25000"/>
                  </a:schemeClr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, terça, quarta…</a:t>
            </a:r>
            <a:endParaRPr lang="pt-PT" sz="3600" b="1" dirty="0">
              <a:solidFill>
                <a:schemeClr val="bg2">
                  <a:lumMod val="25000"/>
                </a:schemeClr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995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mage.slidesharecdn.com/powerpointsoreonovoacordo-111029032724-phpapp01/95/slide-8-728.jpg?cb=13198768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476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image.slidesharecdn.com/powerpointsoreonovoacordo-111029032724-phpapp01/95/slide-9-728.jpg?cb=13198768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743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image.slidesharecdn.com/powerpointsoreonovoacordo-111029032724-phpapp01/95/slide-10-728.jpg?cb=13198768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56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image.slidesharecdn.com/powerpointsoreonovoacordo-111029032724-phpapp01/95/slide-11-728.jpg?cb=13198768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42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image.slidesharecdn.com/powerpointsoreonovoacordo-111029032724-phpapp01/95/slide-12-728.jpg?cb=13198768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7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image.slidesharecdn.com/powerpointsoreonovoacordo-111029032724-phpapp01/95/slide-13-728.jpg?cb=13198768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92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image.slidesharecdn.com/powerpointsoreonovoacordo-111029032724-phpapp01/95/slide-14-728.jpg?cb=13198768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54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image.slidesharecdn.com/powerpointsoreonovoacordo-111029032724-phpapp01/95/slide-15-728.jpg?cb=13198768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48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image.slidesharecdn.com/powerpointsoreonovoacordo-111029032724-phpapp01/95/slide-16-728.jpg?cb=13198768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458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image.slidesharecdn.com/powerpointsoreonovoacordo-111029032724-phpapp01/95/slide-17-728.jpg?cb=13198768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643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15</Words>
  <Application>Microsoft Office PowerPoint</Application>
  <PresentationFormat>Apresentação no Ecrã (4:3)</PresentationFormat>
  <Paragraphs>4</Paragraphs>
  <Slides>18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18</vt:i4>
      </vt:variant>
    </vt:vector>
  </HeadingPairs>
  <TitlesOfParts>
    <vt:vector size="22" baseType="lpstr">
      <vt:lpstr>Aldhabi</vt:lpstr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Cristina</dc:creator>
  <cp:lastModifiedBy>Professores</cp:lastModifiedBy>
  <cp:revision>11</cp:revision>
  <dcterms:created xsi:type="dcterms:W3CDTF">2014-01-10T19:58:23Z</dcterms:created>
  <dcterms:modified xsi:type="dcterms:W3CDTF">2014-02-04T11:24:26Z</dcterms:modified>
</cp:coreProperties>
</file>