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462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2169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8640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006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088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26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245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207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87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291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2656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743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FCCC8-98A8-4E09-B080-1E3E9B09320B}" type="datetimeFigureOut">
              <a:rPr lang="pt-PT" smtClean="0"/>
              <a:t>09-05-2019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218EA-D1B5-4439-8A43-50F465DB4B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091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2y4UBmDy1j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msev.escolavirtual.pt/playerteacher/resource/187311/E" TargetMode="External"/><Relationship Id="rId2" Type="http://schemas.openxmlformats.org/officeDocument/2006/relationships/hyperlink" Target="http://ensina.rtp.pt/artigo/camoes-e-um-simbolo-nacional-porqu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1579563"/>
            <a:ext cx="5200650" cy="2387600"/>
          </a:xfrm>
        </p:spPr>
        <p:txBody>
          <a:bodyPr>
            <a:normAutofit/>
          </a:bodyPr>
          <a:lstStyle/>
          <a:p>
            <a:r>
              <a:rPr lang="pt-PT" sz="4800" b="1" dirty="0" smtClean="0">
                <a:solidFill>
                  <a:schemeClr val="accent4">
                    <a:lumMod val="50000"/>
                  </a:schemeClr>
                </a:solidFill>
              </a:rPr>
              <a:t>Luís Vaz de Camões</a:t>
            </a:r>
            <a:br>
              <a:rPr lang="pt-PT" sz="48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pt-PT" sz="3600" dirty="0" smtClean="0">
                <a:solidFill>
                  <a:schemeClr val="accent1">
                    <a:lumMod val="50000"/>
                  </a:schemeClr>
                </a:solidFill>
              </a:rPr>
              <a:t>(1524(?) – 1580)</a:t>
            </a:r>
            <a:r>
              <a:rPr lang="pt-PT" sz="32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t-PT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pt-PT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8288" y="5043487"/>
            <a:ext cx="9144000" cy="1228725"/>
          </a:xfrm>
        </p:spPr>
        <p:txBody>
          <a:bodyPr>
            <a:normAutofit lnSpcReduction="10000"/>
          </a:bodyPr>
          <a:lstStyle/>
          <a:p>
            <a:r>
              <a:rPr lang="pt-PT" b="1" dirty="0" smtClean="0"/>
              <a:t>«Luís </a:t>
            </a:r>
            <a:r>
              <a:rPr lang="pt-PT" b="1" dirty="0"/>
              <a:t>de Camões - Tudo o que precisas de saber</a:t>
            </a:r>
            <a:r>
              <a:rPr lang="pt-PT" b="1" dirty="0" smtClean="0"/>
              <a:t>!»</a:t>
            </a:r>
          </a:p>
          <a:p>
            <a:r>
              <a:rPr lang="pt-PT" dirty="0" smtClean="0">
                <a:hlinkClick r:id="rId2"/>
              </a:rPr>
              <a:t>https://www.youtube.com/watch?v=2y4UBmDy1jM</a:t>
            </a:r>
            <a:endParaRPr lang="pt-PT" dirty="0" smtClean="0"/>
          </a:p>
          <a:p>
            <a:r>
              <a:rPr lang="pt-PT" dirty="0" smtClean="0"/>
              <a:t>(6,41m)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388" y="489514"/>
            <a:ext cx="3716861" cy="429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65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b="1" dirty="0" smtClean="0"/>
              <a:t/>
            </a:r>
            <a:br>
              <a:rPr lang="pt-PT" b="1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3686175"/>
            <a:ext cx="10515600" cy="271462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pt-PT" dirty="0" smtClean="0">
              <a:hlinkClick r:id="rId2"/>
            </a:endParaRPr>
          </a:p>
          <a:p>
            <a:pPr marL="0" indent="0" algn="ctr">
              <a:buNone/>
            </a:pPr>
            <a:r>
              <a:rPr lang="pt-PT" b="1" dirty="0" smtClean="0"/>
              <a:t>«Camões é um símbolo nacional. Porquê?»</a:t>
            </a:r>
            <a:endParaRPr lang="pt-PT" dirty="0">
              <a:hlinkClick r:id="rId2"/>
            </a:endParaRPr>
          </a:p>
          <a:p>
            <a:pPr marL="0" indent="0" algn="ctr">
              <a:buNone/>
            </a:pPr>
            <a:r>
              <a:rPr lang="pt-PT" dirty="0" smtClean="0">
                <a:hlinkClick r:id="rId2"/>
              </a:rPr>
              <a:t>http</a:t>
            </a:r>
            <a:r>
              <a:rPr lang="pt-PT" dirty="0">
                <a:hlinkClick r:id="rId2"/>
              </a:rPr>
              <a:t>://ensina.rtp.pt/artigo/camoes-e-um-simbolo-nacional-porque</a:t>
            </a:r>
            <a:r>
              <a:rPr lang="pt-PT" dirty="0" smtClean="0">
                <a:hlinkClick r:id="rId2"/>
              </a:rPr>
              <a:t>/</a:t>
            </a: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(3,12m)</a:t>
            </a:r>
          </a:p>
          <a:p>
            <a:pPr marL="0" indent="0" algn="ctr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/>
              <a:t>«Excerto </a:t>
            </a:r>
            <a:r>
              <a:rPr lang="pt-PT" b="1" dirty="0"/>
              <a:t>do documentário "Grandes livros – Os Lusíadas" (RTP2</a:t>
            </a:r>
            <a:r>
              <a:rPr lang="pt-PT" b="1" dirty="0" smtClean="0"/>
              <a:t>)»</a:t>
            </a:r>
          </a:p>
          <a:p>
            <a:pPr marL="0" indent="0" algn="ctr">
              <a:buNone/>
            </a:pPr>
            <a:r>
              <a:rPr lang="pt-PT" dirty="0" smtClean="0">
                <a:hlinkClick r:id="rId3"/>
              </a:rPr>
              <a:t>https://lmsev.escolavirtual.pt/playerteacher/resource/187311/E</a:t>
            </a:r>
            <a:endParaRPr lang="pt-PT" dirty="0" smtClean="0"/>
          </a:p>
          <a:p>
            <a:pPr marL="0" indent="0" algn="ctr">
              <a:buNone/>
            </a:pPr>
            <a:r>
              <a:rPr lang="pt-PT" dirty="0" smtClean="0"/>
              <a:t>(4m)</a:t>
            </a:r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7284" y="265111"/>
            <a:ext cx="4437432" cy="353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50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58</Words>
  <Application>Microsoft Office PowerPoint</Application>
  <PresentationFormat>Personalizados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Tema do Office</vt:lpstr>
      <vt:lpstr>Luís Vaz de Camões (1524(?) – 1580)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Luís Vaz de Camões (</dc:title>
  <dc:creator>Cristina</dc:creator>
  <cp:lastModifiedBy>Bibliotecária</cp:lastModifiedBy>
  <cp:revision>8</cp:revision>
  <dcterms:created xsi:type="dcterms:W3CDTF">2019-01-25T20:05:22Z</dcterms:created>
  <dcterms:modified xsi:type="dcterms:W3CDTF">2019-05-09T11:00:26Z</dcterms:modified>
</cp:coreProperties>
</file>